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6C25B0-2F1B-3228-9E84-19E6E6D1C1EE}" v="194" dt="2025-02-17T00:52:33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uffgar.deviantart.com/art/Playing-Cards-18612548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moutter.atlassian.net/jira/software/projects/GS2/boards/3?atlOrigin=eyJpIjoiMmRkNDYxMWVkMmJjNGY1Yzg4YmJlMDQ1M2QzYjVmNzgiLCJwIjoiaiJ9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laying cards&#10;&#10;AI-generated content may be incorrect.">
            <a:extLst>
              <a:ext uri="{FF2B5EF4-FFF2-40B4-BE49-F238E27FC236}">
                <a16:creationId xmlns:a16="http://schemas.microsoft.com/office/drawing/2014/main" id="{749382A4-0285-FEB1-4041-87A89477F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>
            <a:off x="854664" y="2470562"/>
            <a:ext cx="2486619" cy="209500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096884FA-C90F-46DE-9D7B-6B49566DA56F}"/>
              </a:ext>
            </a:extLst>
          </p:cNvPr>
          <p:cNvSpPr>
            <a:spLocks noGrp="1"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/>
              <a:t>A project by Sigma Technologies Inc.</a:t>
            </a:r>
          </a:p>
          <a:p>
            <a:endParaRPr lang="en-US"/>
          </a:p>
          <a:p>
            <a:r>
              <a:rPr lang="en-US" b="1" dirty="0"/>
              <a:t>Ares Gabrielyan, Mark Moutter, Michael Lulic, Iles </a:t>
            </a:r>
            <a:r>
              <a:rPr lang="en-US" b="1" dirty="0">
                <a:ea typeface="+mn-lt"/>
                <a:cs typeface="+mn-lt"/>
              </a:rPr>
              <a:t>Belkessam</a:t>
            </a:r>
            <a:r>
              <a:rPr lang="en-US" b="1" dirty="0"/>
              <a:t> </a:t>
            </a:r>
            <a:endParaRPr lang="en-US" b="1" dirty="0">
              <a:ea typeface="Calibri"/>
              <a:cs typeface="Calibri"/>
            </a:endParaRPr>
          </a:p>
          <a:p>
            <a:endParaRPr lang="en-US" b="1"/>
          </a:p>
          <a:p>
            <a:r>
              <a:rPr lang="en-US" dirty="0"/>
              <a:t>Integrative Project, 420-204, Winter 2025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Vanier College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7" name="Picture 6" descr="A group of playing cards&#10;&#10;AI-generated content may be incorrect.">
            <a:extLst>
              <a:ext uri="{FF2B5EF4-FFF2-40B4-BE49-F238E27FC236}">
                <a16:creationId xmlns:a16="http://schemas.microsoft.com/office/drawing/2014/main" id="{2C9A6C58-314C-B569-28A9-AC843CDD5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200000">
            <a:off x="9018950" y="1619498"/>
            <a:ext cx="2486619" cy="209500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DD45D7-7261-487E-A3AF-4C9751B60B22}"/>
              </a:ext>
            </a:extLst>
          </p:cNvPr>
          <p:cNvSpPr>
            <a:spLocks noGrp="1"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cs typeface="Helvetica"/>
              </a:rPr>
              <a:t> Gambling Simulator 25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EA57E-E296-3EA6-9384-C81873A6F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wearing headphones and making a face&#10;&#10;AI-generated content may be incorrect.">
            <a:extLst>
              <a:ext uri="{FF2B5EF4-FFF2-40B4-BE49-F238E27FC236}">
                <a16:creationId xmlns:a16="http://schemas.microsoft.com/office/drawing/2014/main" id="{E240ACD1-99A8-048E-19EE-7EE787036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43" y="3464"/>
            <a:ext cx="12200287" cy="6851072"/>
          </a:xfrm>
          <a:prstGeom prst="rect">
            <a:avLst/>
          </a:prstGeom>
        </p:spPr>
      </p:pic>
      <p:pic>
        <p:nvPicPr>
          <p:cNvPr id="3" name="Picture 2" descr="File:Vegas slots.JPG - Wikimedia Commons">
            <a:extLst>
              <a:ext uri="{FF2B5EF4-FFF2-40B4-BE49-F238E27FC236}">
                <a16:creationId xmlns:a16="http://schemas.microsoft.com/office/drawing/2014/main" id="{0D895791-0A31-31D9-CE86-A2DFBBF605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3958" y="990"/>
            <a:ext cx="12184083" cy="6856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9C6CF4-74C6-0D22-47C1-107B94134691}"/>
              </a:ext>
            </a:extLst>
          </p:cNvPr>
          <p:cNvSpPr txBox="1"/>
          <p:nvPr/>
        </p:nvSpPr>
        <p:spPr>
          <a:xfrm>
            <a:off x="1632857" y="5670467"/>
            <a:ext cx="974766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Thank you! And don't get it twisted!</a:t>
            </a:r>
          </a:p>
        </p:txBody>
      </p:sp>
    </p:spTree>
    <p:extLst>
      <p:ext uri="{BB962C8B-B14F-4D97-AF65-F5344CB8AC3E}">
        <p14:creationId xmlns:p14="http://schemas.microsoft.com/office/powerpoint/2010/main" val="52304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EACC3D-1173-1479-6DFD-29ADE3EF7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819"/>
            <a:ext cx="12192000" cy="51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7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ame&#10;&#10;AI-generated content may be incorrect.">
            <a:extLst>
              <a:ext uri="{FF2B5EF4-FFF2-40B4-BE49-F238E27FC236}">
                <a16:creationId xmlns:a16="http://schemas.microsoft.com/office/drawing/2014/main" id="{DEAD7CE4-5B35-7E98-A686-C1167E9B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502" y="0"/>
            <a:ext cx="636169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F53BAB-EBA4-27F2-4254-94DDA7720D48}"/>
              </a:ext>
            </a:extLst>
          </p:cNvPr>
          <p:cNvSpPr txBox="1"/>
          <p:nvPr/>
        </p:nvSpPr>
        <p:spPr>
          <a:xfrm>
            <a:off x="138545" y="5977246"/>
            <a:ext cx="29094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Too many tasks to display...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8589FF-0907-9D43-9E1A-4FFA196F00FF}"/>
              </a:ext>
            </a:extLst>
          </p:cNvPr>
          <p:cNvSpPr txBox="1"/>
          <p:nvPr/>
        </p:nvSpPr>
        <p:spPr>
          <a:xfrm>
            <a:off x="261257" y="6238504"/>
            <a:ext cx="52864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/>
              </a:rPr>
              <a:t>Jira/Kanban Board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556E43-3B2B-9FA6-D6D0-A11036882287}"/>
              </a:ext>
            </a:extLst>
          </p:cNvPr>
          <p:cNvCxnSpPr/>
          <p:nvPr/>
        </p:nvCxnSpPr>
        <p:spPr>
          <a:xfrm flipV="1">
            <a:off x="3087583" y="4473038"/>
            <a:ext cx="2444338" cy="17219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896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F20190-24D5-DB51-C5CA-8E2B5685E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684" y="0"/>
            <a:ext cx="5235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91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DFBF98B7-B6FE-D599-F15D-CA61C99A74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51" b="814"/>
          <a:stretch/>
        </p:blipFill>
        <p:spPr>
          <a:xfrm>
            <a:off x="1072058" y="424976"/>
            <a:ext cx="10047588" cy="60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04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FE8505-62DC-AFEE-CBD3-37190099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8" y="485775"/>
            <a:ext cx="987742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06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3E38-EA12-775C-B988-037822A27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ard game&#10;&#10;AI-generated content may be incorrect.">
            <a:extLst>
              <a:ext uri="{FF2B5EF4-FFF2-40B4-BE49-F238E27FC236}">
                <a16:creationId xmlns:a16="http://schemas.microsoft.com/office/drawing/2014/main" id="{A97A0089-59BB-5952-A49E-2E793E05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300038"/>
            <a:ext cx="1022032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02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E7138-B89A-2B61-9FCD-1230C973F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20587E-8A75-2FC1-5774-910654338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174" y="532279"/>
            <a:ext cx="9549652" cy="57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83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B3B9F-B314-681D-BF42-3E58C8B74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roulette&#10;&#10;AI-generated content may be incorrect.">
            <a:extLst>
              <a:ext uri="{FF2B5EF4-FFF2-40B4-BE49-F238E27FC236}">
                <a16:creationId xmlns:a16="http://schemas.microsoft.com/office/drawing/2014/main" id="{02F53AA8-F20E-D057-FBBC-27BF465E3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46" y="625929"/>
            <a:ext cx="10878910" cy="559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42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50</Words>
  <Application>Microsoft Office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Michael Lulic</cp:lastModifiedBy>
  <cp:revision>76</cp:revision>
  <dcterms:created xsi:type="dcterms:W3CDTF">2025-02-10T15:27:05Z</dcterms:created>
  <dcterms:modified xsi:type="dcterms:W3CDTF">2025-02-24T01:49:18Z</dcterms:modified>
</cp:coreProperties>
</file>